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151586"/>
            <a:ext cx="12192000" cy="2706415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7</cp:revision>
  <dcterms:created xsi:type="dcterms:W3CDTF">2022-02-21T20:55:39Z</dcterms:created>
  <dcterms:modified xsi:type="dcterms:W3CDTF">2022-02-23T15:31:44Z</dcterms:modified>
</cp:coreProperties>
</file>